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83" r:id="rId9"/>
    <p:sldId id="278" r:id="rId10"/>
    <p:sldId id="279" r:id="rId11"/>
    <p:sldId id="280" r:id="rId12"/>
    <p:sldId id="281" r:id="rId13"/>
    <p:sldId id="282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4" r:id="rId28"/>
    <p:sldId id="285" r:id="rId29"/>
    <p:sldId id="286" r:id="rId30"/>
  </p:sldIdLst>
  <p:sldSz cx="9144000" cy="5143500" type="screen16x9"/>
  <p:notesSz cx="6858000" cy="9144000"/>
  <p:embeddedFontLst>
    <p:embeddedFont>
      <p:font typeface="Bangers" panose="020B0604020202020204" charset="0"/>
      <p:regular r:id="rId33"/>
    </p:embeddedFont>
    <p:embeddedFont>
      <p:font typeface="Sniglet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FAF1F2-9B97-4EC2-B06E-07C0CC8D1B5E}">
  <a:tblStyle styleId="{28FAF1F2-9B97-4EC2-B06E-07C0CC8D1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2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4191F-ED9E-4180-8B3B-443AD1ABA177}" type="datetimeFigureOut">
              <a:rPr lang="pt-BR" smtClean="0"/>
              <a:t>14/05/2018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4E757-50A9-440F-B0BF-6806460CFC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3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96076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7990761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6814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156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0041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0083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2720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51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982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30713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7394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716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468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7824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4825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329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5727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62923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268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231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0052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8465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692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1548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920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5467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06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4107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464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01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4086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0</Words>
  <Application>Microsoft Office PowerPoint</Application>
  <PresentationFormat>Apresentação na tela (16:9)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Bangers</vt:lpstr>
      <vt:lpstr>Arial</vt:lpstr>
      <vt:lpstr>Sniglet</vt:lpstr>
      <vt:lpstr>Jachimo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E-FUN</dc:title>
  <dc:creator>Raquel</dc:creator>
  <cp:lastModifiedBy>Aluno</cp:lastModifiedBy>
  <cp:revision>45</cp:revision>
  <dcterms:modified xsi:type="dcterms:W3CDTF">2018-05-14T11:28:10Z</dcterms:modified>
</cp:coreProperties>
</file>